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2" y="16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BA7BA8-CE6C-4896-A936-70FE44D10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C692AC81-FFE7-4177-B9A3-92C7C9C4F9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AB39C94-CD60-480B-A1C2-CB74C5A5C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FC11F8-E59C-48F5-A102-35C2FFFCE0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A69E2B5-0965-4F04-B2E8-A3B7DAB26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7717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02E3E0E-597D-474F-A179-6641C3E5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4C511C0-0AFA-4312-94C2-C3E625DBE4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C5BD97D-1DC8-4FEA-80A0-D9171BFEA8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9429D0B-0A25-43A7-92CF-D9F7DCFB0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EDD22A1-5A7C-4A90-8809-F53723DED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2304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FEDD373-2849-4576-AEE3-69ADDF3D31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869BCC3-1EF9-4EFA-BDB6-7DD5B984A5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420C29-6CDE-49AE-8DEC-31BF97757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F2233E7-9421-45B9-8EBE-A70A0D1BC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D3FF1DE-597A-4AB0-8CC9-D75919412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20448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89553A0-E8A3-418B-8C30-6E15CFA23F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6A6AB3-26E0-4CED-871E-445E9448D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E7B77B9-132C-43B3-A128-25098731B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549994-F116-43A2-92D3-6DD24B128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84AD47C-541B-4E3D-93C8-681703C6D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80556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78F6E-8D48-4F83-A2AB-5A424E1FAB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F83B9A8-A14E-49C3-8A40-466B8D41D1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B2805A8-C68C-40C5-893E-BFCD74E42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4979C6B-FBBD-4336-9D57-2684AC62A3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BDB443-E425-487C-993A-003DEEE74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9825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80B150-9D2B-4F9C-B54B-81059C917C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387ABB-2633-4BA8-A46F-CEBDB48CD8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107E9902-3CA7-44B1-B928-A0EE99FEE4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0D4CB5D-B902-49F0-B187-0B94B84E4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2AAF44F-9246-4EBF-B85B-AECE555AF4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4E77E78A-EBBF-49EA-944D-B01A78603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72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3FB97DD-829D-49E0-9484-5915F94DA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D5F58A2-CBFD-4C7E-98FD-4A6575B60B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FC74409-0489-4573-B118-CEE19A851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82AC93F-C6BC-4BF8-96FE-910B848D57B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6917A66-CA27-4997-87E7-6B8181312A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17AA51AA-4609-482B-B40A-DE0E49653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312B3B41-34A6-4325-B015-B661CD8F4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5D2BA876-A297-4871-BCDE-FCC050F4E7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47297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F9EFFE3-3923-48BC-9414-E82E2A3B67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DD576617-1664-4C95-B6DD-6A9EE31849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E9CE89E-CC46-4933-99AA-FBDA910C8B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3A06DB7-95D1-430C-A98F-9FCF349BB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506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BDB7102-E06F-49C7-AB6C-514190DFE2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65360ABA-12C3-4A45-919E-93EB5A51F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9A75C1D-C821-49B8-9CD3-D0A256760D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2359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2FD78C7-14CD-4853-B502-891F6BD3D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9506C7A-CC77-48A2-AEF3-AF436CC75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E90E593-BBC3-4428-8FA1-6722399787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407E061-918E-4186-9F39-79E5AE107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8B0609C-96EE-4CB1-BDA1-C45FEC27B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15E7ACD-B36C-4998-8884-F2AB25F8D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023280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EF39BEE-671E-429B-A0D2-4DB6B331A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406B4B2-DDB1-4DDF-BB8A-E5D706D622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AD17AC0-430B-4563-B26B-3CEB00EBEB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A3FD4E5-C163-4DCD-93EE-ADE7DAB4A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129E968-2353-44CA-9050-57BBA339E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9BF6B55-27CD-4EAA-A0AB-646BA90A5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950163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05855DC9-D49E-46D6-8570-488EC6E6A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A38B48A2-BD9C-417B-A390-77E902F93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684723-E134-4BEF-868D-1F15101009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B2FC7-D0DC-4685-8EE4-3FED93CD39A2}" type="datetimeFigureOut">
              <a:rPr lang="fi-FI" smtClean="0"/>
              <a:t>20.1.2022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A064C8B-B87E-4577-8796-0F26A0A55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2F097E8-BC69-426B-B1A2-B27860BC08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BE442-F5F0-4D5B-AB42-7FC6B51D8DD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58474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05DF25-4C88-4B02-BD66-C4D6C29DE7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Testisisältö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AF94DD1-60E3-459B-BE5D-F72037F884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13507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A86B750-FE68-4373-8C88-C97172AF0A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Testausta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052763F-72AC-4BAC-BB0B-EB01FB501C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kokeillaan</a:t>
            </a:r>
          </a:p>
        </p:txBody>
      </p:sp>
    </p:spTree>
    <p:extLst>
      <p:ext uri="{BB962C8B-B14F-4D97-AF65-F5344CB8AC3E}">
        <p14:creationId xmlns:p14="http://schemas.microsoft.com/office/powerpoint/2010/main" val="41809162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</Words>
  <Application>Microsoft Office PowerPoint</Application>
  <PresentationFormat>Laajakuva</PresentationFormat>
  <Paragraphs>3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Testisisältö</vt:lpstr>
      <vt:lpstr>Testausta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Testisisältöä</dc:title>
  <dc:creator>Moisala Sanna</dc:creator>
  <cp:lastModifiedBy>Moisala Sanna</cp:lastModifiedBy>
  <cp:revision>2</cp:revision>
  <dcterms:created xsi:type="dcterms:W3CDTF">2022-01-20T15:20:12Z</dcterms:created>
  <dcterms:modified xsi:type="dcterms:W3CDTF">2022-01-20T15:23:59Z</dcterms:modified>
</cp:coreProperties>
</file>