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2" y="16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BBA7BA8-CE6C-4896-A936-70FE44D103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C692AC81-FFE7-4177-B9A3-92C7C9C4F9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6AB39C94-CD60-480B-A1C2-CB74C5A5C1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B2FC7-D0DC-4685-8EE4-3FED93CD39A2}" type="datetimeFigureOut">
              <a:rPr lang="fi-FI" smtClean="0"/>
              <a:t>20.1.2022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96FC11F8-E59C-48F5-A102-35C2FFFCE0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FA69E2B5-0965-4F04-B2E8-A3B7DAB26D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BE442-F5F0-4D5B-AB42-7FC6B51D8DD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77172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02E3E0E-597D-474F-A179-6641C3E543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14C511C0-0AFA-4312-94C2-C3E625DBE4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7C5BD97D-1DC8-4FEA-80A0-D9171BFEA8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B2FC7-D0DC-4685-8EE4-3FED93CD39A2}" type="datetimeFigureOut">
              <a:rPr lang="fi-FI" smtClean="0"/>
              <a:t>20.1.2022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59429D0B-0A25-43A7-92CF-D9F7DCFB00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1EDD22A1-5A7C-4A90-8809-F53723DED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BE442-F5F0-4D5B-AB42-7FC6B51D8DD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342304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EFEDD373-2849-4576-AEE3-69ADDF3D316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3869BCC3-1EF9-4EFA-BDB6-7DD5B984A5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0C420C29-6CDE-49AE-8DEC-31BF977571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B2FC7-D0DC-4685-8EE4-3FED93CD39A2}" type="datetimeFigureOut">
              <a:rPr lang="fi-FI" smtClean="0"/>
              <a:t>20.1.2022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7F2233E7-9421-45B9-8EBE-A70A0D1BCC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BD3FF1DE-597A-4AB0-8CC9-D759194125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BE442-F5F0-4D5B-AB42-7FC6B51D8DD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820448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89553A0-E8A3-418B-8C30-6E15CFA23F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B6A6AB3-26E0-4CED-871E-445E9448D7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7E7B77B9-132C-43B3-A128-25098731B1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B2FC7-D0DC-4685-8EE4-3FED93CD39A2}" type="datetimeFigureOut">
              <a:rPr lang="fi-FI" smtClean="0"/>
              <a:t>20.1.2022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BF549994-F116-43A2-92D3-6DD24B128C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884AD47C-541B-4E3D-93C8-681703C6D1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BE442-F5F0-4D5B-AB42-7FC6B51D8DD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805563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4D78F6E-8D48-4F83-A2AB-5A424E1FAB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8F83B9A8-A14E-49C3-8A40-466B8D41D1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0B2805A8-C68C-40C5-893E-BFCD74E42D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B2FC7-D0DC-4685-8EE4-3FED93CD39A2}" type="datetimeFigureOut">
              <a:rPr lang="fi-FI" smtClean="0"/>
              <a:t>20.1.2022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14979C6B-FBBD-4336-9D57-2684AC62A3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6ABDB443-E425-487C-993A-003DEEE745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BE442-F5F0-4D5B-AB42-7FC6B51D8DD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198250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E80B150-9D2B-4F9C-B54B-81059C917C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1387ABB-2633-4BA8-A46F-CEBDB48CD8A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107E9902-3CA7-44B1-B928-A0EE99FEE4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70D4CB5D-B902-49F0-B187-0B94B84E4A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B2FC7-D0DC-4685-8EE4-3FED93CD39A2}" type="datetimeFigureOut">
              <a:rPr lang="fi-FI" smtClean="0"/>
              <a:t>20.1.2022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92AAF44F-9246-4EBF-B85B-AECE555AF4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4E77E78A-EBBF-49EA-944D-B01A786030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BE442-F5F0-4D5B-AB42-7FC6B51D8DD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467200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3FB97DD-829D-49E0-9484-5915F94DAE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D5F58A2-CBFD-4C7E-98FD-4A6575B60B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DFC74409-0489-4573-B118-CEE19A8518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D82AC93F-C6BC-4BF8-96FE-910B848D57B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D6917A66-CA27-4997-87E7-6B8181312A0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17AA51AA-4609-482B-B40A-DE0E496536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B2FC7-D0DC-4685-8EE4-3FED93CD39A2}" type="datetimeFigureOut">
              <a:rPr lang="fi-FI" smtClean="0"/>
              <a:t>20.1.2022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312B3B41-34A6-4325-B015-B661CD8F48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5D2BA876-A297-4871-BCDE-FCC050F4E7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BE442-F5F0-4D5B-AB42-7FC6B51D8DD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472979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F9EFFE3-3923-48BC-9414-E82E2A3B67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DD576617-1664-4C95-B6DD-6A9EE31849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B2FC7-D0DC-4685-8EE4-3FED93CD39A2}" type="datetimeFigureOut">
              <a:rPr lang="fi-FI" smtClean="0"/>
              <a:t>20.1.2022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5E9CE89E-CC46-4933-99AA-FBDA910C8B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C3A06DB7-95D1-430C-A98F-9FCF349BB6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BE442-F5F0-4D5B-AB42-7FC6B51D8DD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645064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EBDB7102-E06F-49C7-AB6C-514190DFE2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B2FC7-D0DC-4685-8EE4-3FED93CD39A2}" type="datetimeFigureOut">
              <a:rPr lang="fi-FI" smtClean="0"/>
              <a:t>20.1.2022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65360ABA-12C3-4A45-919E-93EB5A51F4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19A75C1D-C821-49B8-9CD3-D0A256760D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BE442-F5F0-4D5B-AB42-7FC6B51D8DD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223596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2FD78C7-14CD-4853-B502-891F6BD3DA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A9506C7A-CC77-48A2-AEF3-AF436CC75A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9E90E593-BBC3-4428-8FA1-6722399787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3407E061-918E-4186-9F39-79E5AE1070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B2FC7-D0DC-4685-8EE4-3FED93CD39A2}" type="datetimeFigureOut">
              <a:rPr lang="fi-FI" smtClean="0"/>
              <a:t>20.1.2022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F8B0609C-96EE-4CB1-BDA1-C45FEC27BA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815E7ACD-B36C-4998-8884-F2AB25F8DF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BE442-F5F0-4D5B-AB42-7FC6B51D8DD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023280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EF39BEE-671E-429B-A0D2-4DB6B331AB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A406B4B2-DDB1-4DDF-BB8A-E5D706D622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3AD17AC0-430B-4563-B26B-3CEB00EBEB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9A3FD4E5-C163-4DCD-93EE-ADE7DAB4A4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B2FC7-D0DC-4685-8EE4-3FED93CD39A2}" type="datetimeFigureOut">
              <a:rPr lang="fi-FI" smtClean="0"/>
              <a:t>20.1.2022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A129E968-2353-44CA-9050-57BBA339E5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09BF6B55-27CD-4EAA-A0AB-646BA90A52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BE442-F5F0-4D5B-AB42-7FC6B51D8DD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950163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05855DC9-D49E-46D6-8570-488EC6E6AB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A38B48A2-BD9C-417B-A390-77E902F930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E3684723-E134-4BEF-868D-1F151010098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7B2FC7-D0DC-4685-8EE4-3FED93CD39A2}" type="datetimeFigureOut">
              <a:rPr lang="fi-FI" smtClean="0"/>
              <a:t>20.1.2022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DA064C8B-B87E-4577-8796-0F26A0A553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D2F097E8-BC69-426B-B1A2-B27860BC08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CBE442-F5F0-4D5B-AB42-7FC6B51D8DD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58474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605DF25-4C88-4B02-BD66-C4D6C29DE7F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/>
              <a:t>Testisisältö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3AF94DD1-60E3-459B-BE5D-F72037F884D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513507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A86B750-FE68-4373-8C88-C97172AF0A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Testausta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052763F-72AC-4BAC-BB0B-EB01FB501C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kokeillaan</a:t>
            </a:r>
          </a:p>
        </p:txBody>
      </p:sp>
    </p:spTree>
    <p:extLst>
      <p:ext uri="{BB962C8B-B14F-4D97-AF65-F5344CB8AC3E}">
        <p14:creationId xmlns:p14="http://schemas.microsoft.com/office/powerpoint/2010/main" val="41809162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3</Words>
  <Application>Microsoft Office PowerPoint</Application>
  <PresentationFormat>Laajakuva</PresentationFormat>
  <Paragraphs>3</Paragraphs>
  <Slides>2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Office-teema</vt:lpstr>
      <vt:lpstr>Testisisältö</vt:lpstr>
      <vt:lpstr>Testausta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Testisisältöä</dc:title>
  <dc:creator>Moisala Sanna</dc:creator>
  <cp:lastModifiedBy>Moisala Sanna</cp:lastModifiedBy>
  <cp:revision>2</cp:revision>
  <dcterms:created xsi:type="dcterms:W3CDTF">2022-01-20T15:20:12Z</dcterms:created>
  <dcterms:modified xsi:type="dcterms:W3CDTF">2022-01-20T15:23:59Z</dcterms:modified>
</cp:coreProperties>
</file>